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B4_BT06_13.03_13.56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00:50:13.716000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27.04170027777778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1368.2177338797221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26.02395091125489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52.575327187848046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71.62%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8.79%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5454.527923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-1637.4946283134973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0.6062592772222223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-0.044290520932789554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0.3450000000000002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0.14332101147222223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1.3213206795757479e-08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23.570573945832276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35.470069975707915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5.337007360139226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6.834414995830464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10.674014720278452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11.04020883941844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13.41503208730648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15.394655741271166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