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B4_BT06_17.05_17.45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00:39:56.273000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20.897132222222226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1058.0849816355556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24.58373603844754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43.040039967105564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56.98%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43.02%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5176.618119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-1595.1029873902849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0.061052225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-0.005769735277205185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0.30400000000000027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0.11075480077777779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1.2840243087759435e-08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1.3204389064534128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6.18374558303887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6.578947368421052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12.702250325460293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51.9434628975265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9.852148037939372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7.374000371954621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4.389064534126836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