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B4_BT02_13.59_14.50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00:52:44.491000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33.510839722222215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1708.2951099241668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32.76320401356542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52.14066088337565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77.01%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22.80%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0.06%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5428.3737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-1951.0984758017132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0.07929685166666668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-0.00464165532755325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0.1809585345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1.588693412873999e-08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4.033601777284088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8.65037489586226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7.730491530130519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15.315190224937517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25.461677311857816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11.982782560399889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12.43751735628992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9.615384615384617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