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B4_BT03_14.54_15.49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00:54:10.980000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33.50618638888889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1709.0979718525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37.269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37.58353708281574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45.47464407318778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67.79%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32.21%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4552.1056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-1900.75770734291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2.3885110119444444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-0.13955769068925933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0.30200000000000005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0.17758278786111112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1.5178016056505224e-08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0.8162224206096161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3.6092335161331466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3.7527101135059304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12.431450070144114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37.881010075245506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13.16158653233006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17.50095651064915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9.233516133146283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