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B4_BT05_11.47_12.42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00:44:26.820000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27.482442499999998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1392.5128395005554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38.734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28.990432993729527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48.03353022708382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94.60%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3.25%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0.11%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5527.275720000001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-1882.48074434923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0.12604075305555557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-0.009050497931854558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0.2679999999999998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BMS Temperature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 in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0.14565694524999998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 in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1.5176392561682085e-08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13.871710925184916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19.23527747463724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6.802473626773373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10.027888929307627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11.001980518168223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9.16696980720262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15.573339800331434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15.088314942807484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