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B4_BT02_09.56_10.40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00:44:23.041000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29.750206944444443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1500.779628262778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38.875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30.625690105268312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49.00394482880926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85.04%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13.92%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5427.163392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-2035.722178502638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0.012831445277777775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-0.000854977994777095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0.3120000000000003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0.15767609680555555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1.6447208328697328e-08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6.458357991083758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16.952696571586383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5.3694717323549135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8.675582909220026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13.358582869767623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12.277587091174498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12.65633013768888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19.78143370024066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