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B4_B02_09.59_10.41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00:42:32.618000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32.19162166666667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1632.661795212778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35.8652854330722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45.5220633405935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76.57%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19.91%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0.31%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5490.365296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-2312.1882229606613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0.4675920697222222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-0.028631660991679762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0.4039999999999999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0.17383475700000003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1.892140771943574e-08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5.573094799614137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8.756467596246601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3.2886082609839518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4.9416820135052175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24.248004910988335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6.590370955011839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5.39331754801368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18.23642900990967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