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B4_B02_16.59_18.03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01:03:45.240000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27.283976111111112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1403.2693823775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30.988486215027667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45.283573151662814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4861.082784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-1326.6202144325105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0.010689247222222222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-0.0007617329881871818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0.34099999999999975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0.147333471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1.0699598474945532e-08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1.4031269686730428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25.602771891644238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7.490979898058531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11.459824752305137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14.729969646641086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20.29379760609358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16.4165855334746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2.906477292251303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