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B4_B03_10.41_11.48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01:06:30.855000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32.33816583333333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1642.2231010166665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36.218297428121346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45.34236056445818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79.89%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18.74%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5233.3208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-1489.9201521320563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3.3656821438888893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-0.20452753314377137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0.4590000000000001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0.1746260955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1.2157205200501253e-08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15.850230603389459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20.95898261605218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6.159430177660126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9.376961493327512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14.21553912070518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8.711077149796687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6.555140135905903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14.488442540185028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