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B4_B04_09.18_09.42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00:22:55.296000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7.712716944444444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391.59873830777775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12.152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11.775020637923902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33.25673477348758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97.32%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2444.592456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-1028.2680218147336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0.16853143916666669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-0.04301825399439998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0.20900000000000007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0.04010612811111111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8.102248103254769e-09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3.346192552834619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11.531365313653136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5.191211003019121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8.134854075813486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73.6330090573633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0.008386447500838645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