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B4_B06_15.58_16.56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00:58:37.185000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33.038110833333334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1691.0718167533332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39.476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7.414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(in kilometers)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40.782274200087784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WH/KM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41.46585372989556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74.37%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20.71%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1.64%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4502.33508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-1738.8913282810624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0.0764918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-0.004523068710953785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3.094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3.394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0.30000000000000027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BMS Temperature in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 in kWh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0.17510198741666666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 in 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1.3829809766583471e-08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8.785529715762273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13.106690327200274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2.3753930450484106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5.220883534136546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10.8962983717817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11.023940724136857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51.57062357958968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4.37719871735002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