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B3_B04_09.05_10.20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01:14:17.096000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34.34780416666667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1732.0194386866667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38.289858767393895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45.23441700865151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66.05%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30.54%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0.09%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6125.566505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-1406.240410300406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112.39954932722223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-6.094035577472369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0.41600000000000037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0.18891292291666667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1.1773796706595534e-08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12.735038766887971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25.999350016249593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5.155763963043781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8.284971447142393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21.635173406379128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15.34425925066159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9.824040113282882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10.545986350341241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