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B3_B04_17.38_19.29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01:51:05.326000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31.127703055555557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1615.3908562836111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57.7466072884102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27.973779450205406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85.95%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13.67%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4429.9909450000005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-877.0030285961393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68.13299414972222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-4.047046564394381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0.33899999999999997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0.1743151371111111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7.264946949700388e-09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6.860297239915074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12.331210191082803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8.811889596602972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14.236942675159236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42.01104033970276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22.364331210191082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