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B3_B05_20.41_21.37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00:55:20.893000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31.595891666666663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1613.4894348891664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12.329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32.71985919962416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49.31223649360019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85.53%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4.29%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0.22%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6138.107433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-1756.9757911678762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72.2175989013889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-4.284113280289114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0.39200000000000035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0.17377740416666665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1.4539608782351628e-08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12.933383800151402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22.301286903860714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3.917486752460257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8.0999242997729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11.669190007570023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16.30204390613172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16.003028009084026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16.086298258894775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