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B4_17.33_21.40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04:06:54.515000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91.007305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4678.466202109445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133.9870433540938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34.91730308389181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46.12%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41.28%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9.00%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6239.258608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-1143.5685991033406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248.90614259916669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-5.051498551077859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0.4330000000000003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5.09640908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9.556292621094161e-08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11.017601270077842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7.2195177268198645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7.752496820755404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12.19371927067724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27.67117295900597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18.34322881651101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9.49804385332545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5.365430878767506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0.21626963234162502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