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Analysis Results from Folder -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Automated Analysis Summary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Mode: Eco mode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time taken for the ride: 02:30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Actual Ampere-hours (Ah): -0.496635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Actual Watt-hours (Wh): -25.81896295027778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Starting SoC (Ah): 33.91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Ending SoC (Ah): 34.433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distance covered (in kilometers): 120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WH/KM: -40.360253303742816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SOC consumed: 1.0%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