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B3_B07_16.40_17.38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00:59:17.031000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25.200022777777775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1288.723236378611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38.279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12.818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31.11078368427709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41.423682844412305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59.03%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34.13%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0.03%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6127.99704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-1311.3068544270775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55.21605070694445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-4.108522701697714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0.24400000000000022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1.3860012527777776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1.082373764390855e-07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3.9940242080551234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23.915363273270525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4.378182261654319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8.856977346870332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18.68044757462118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14.793133937010275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19.07984999542669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5.884325741638465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