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B4_BT04_10.45_11.45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00:47:30.489000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28.105951944444442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1416.0317519316668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38.841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10.454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31.43142949901265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45.05145882646376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98.87%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0.30%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0.09%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5437.23852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-1800.676194614624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0.04504690499999999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0.0031811060697418993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0.3250000000000002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1.4896154530555554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1.451866913309508e-07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20.400430890382975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2.841647784257643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4.8252293748374875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10.63482040043089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10.374800341740649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8.012332379926452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10.14078228891943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13.669625942572713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18.925745700382603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