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B4_BT04_15.52_16.57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00:51:07.590000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32.970324166666664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1673.5433636108332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30.983311756964873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54.01434736022466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71.07%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17.72%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5421.410500000001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-1974.6824349390363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1.4474072980555555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0.08641285212993494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0.2609999999999997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1.7474271808333333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1.5826424490393557e-07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14.057142857142857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8.607142857142858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9.178571428571429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12.096428571428572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12.003571428571428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14.267857142857142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7.646428571428572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