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B4_BT05_11.47_12.42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00:45:08.460000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27.48567361111111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1392.6852110883335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28.99021316195733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48.03984031810768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93.26%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3.20%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0.11%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5527.275720000001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-1853.4812421138633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0.1270907838888889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0.009124760293835223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1.4567407013888887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1.4942769380732897e-07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15.568719437045283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5.275712638651453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6.6870751003856395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9.859658887607841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10.797916749493103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9.016817079473622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15.3142766270425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14.793464000318055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12.555162406074821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