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B4_BT06_09.00_09.55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00:48:44.036000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27.745371666666667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1385.207483403889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38.745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27.14508620657145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51.02976917673407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92.78%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6.14%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0.07%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5724.067349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-1717.1993595915978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0.024432869166666666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0.0017638107294266586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1.5259954416666668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1.4496840721107566e-07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23.11878333573591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8.433040219114892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6.804093988755946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7.737494594204988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8.609629522848493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11.993657200518957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8.353755225601846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13.139685743116623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11.662101773100764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