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latin typeface="Selawik"/>
              </a:defRPr>
            </a:pPr>
            <a:r>
              <a:t>Analysis Results from Folder - B4_BT06_13.03_13.56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</a:xfrm>
        </p:spPr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time taken for the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days 00:49:47.380000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Ampere-hours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27.03906388888889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Actual Watt-hours (Wh)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1368.0779166213888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37.854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(Ah)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Starting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Ending SoC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distance covered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26.02318639069645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consumption(WH/KM)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52.57149897333443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SOC consumed(%)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 mode</a:t>
                      </a:r>
                    </a:p>
                    <a:p>
                      <a:r>
                        <a:t>71.73%</a:t>
                      </a:r>
                    </a:p>
                    <a:p>
                      <a:r>
                        <a:t>Eco mode</a:t>
                      </a:r>
                    </a:p>
                    <a:p>
                      <a:r>
                        <a:t>8.49%</a:t>
                      </a:r>
                    </a:p>
                    <a:p>
                      <a:r>
                        <a:t>Sports mode</a:t>
                      </a:r>
                    </a:p>
                    <a:p>
                      <a:r>
                        <a:t>0.07%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Peak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5454.527923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Average Power(kW)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-1652.157161971486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Regenerated(kWh)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0.6062592772222223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Regenerative Effectiveness(%)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0.044295045409155985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3.345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Cell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0.3450000000000002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Minimum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in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Fet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Afe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PCB Temperature-BMS(C)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Maximum MCU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Maximum Motor Temperature(C)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Abnormal Motor Temperature Detected(C)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False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highest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lowest cell temp(C)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Difference between Highest and Lowest Cell Temperature at 100% SOC(C)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Battery Voltage(V)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Total energy charged(kWh)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1.4330703861111111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Electricity consumption units(kW)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1.3326920229430413e-07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Idling time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22.97697910185558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0-10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11.894740694652857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10-20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5.387402554624309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20-30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6.887969842257438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30-40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10.7638253486074</a:t>
                      </a:r>
                    </a:p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>
                      <a:r>
                        <a:t>Time spent in 40-50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11.133477290195074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26571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50-60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13.534384950408082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60-70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15.488782344544887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70-80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1.8299601068696703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r>
                        <a:t>Time spent in 80-90 km/h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26577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Graph Analysis</a:t>
            </a:r>
          </a:p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