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B4_B02_09.59_10.41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00:42:32.618000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32.19162166666667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1632.661795212778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35.8652854330722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45.5220633405935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76.57%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19.91%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0.31%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5490.365296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-2312.1882229606613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0.4675920697222222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0.028631660991679762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0.4039999999999999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1.7383475700000002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1.892140771943574e-07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5.573094799614137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3.183372796632465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3.2886082609839518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4.937297202490573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24.239235288959048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6.585986143997194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5.371393492940454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18.23204419889503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28.43549942997457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