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B4_B03_14.51_15.56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01:05:10.305000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29.43661194444444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1512.064054262222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41.788590328413825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36.183657844856896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49.66%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26.73%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20.63%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4515.103889999999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-1395.3936414621892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0.11584599972222223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0.007660860966486528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0.30699999999999994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1.5601404330555553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1.1083691624435602e-07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8.756917108791146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9.695361971589938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3.465685435563923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5.125791545438987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21.672656740259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10.040504307148154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34.391579667978775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6.768783159335958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