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B4_B05_06.07_06.55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00:48:16.837000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28.521484166666667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1436.9600906974997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29.81116975955862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48.20206997200284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74.60%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20.45%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5563.598616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-1797.4483413867267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0.7363970408333332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0.05122061903286506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0.31400000000000006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1.5116386608333334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1.4499296547281052e-07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21.823692851730232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6.05792708596447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3.2794476719710364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5.430664309168982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10.478235244590385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8.832196682663973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17.643344278858297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14.427043866296202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11.939041845583901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