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B4_B05_13.50_14.48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00:59:13.514000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32.94080611111111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1687.9569241230554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40.8186656019447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41.35257483876781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58.33%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34.81%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4493.966352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-1722.4050246153627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0.18428819249999998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0.010916633700756542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0.2649999999999997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1.7458627238888886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1.3649363010045412e-07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5.028353018578277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6.814123249475235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3.2707791597481126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7.399981202418622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27.09358062595946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4.007017763714402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32.212788621197404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14.041793289263449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