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B4_B06_08.13_09.18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01:04:26.248000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31.876796666666664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1597.140168137222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35.322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35.2506607867321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45.3080916071328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52.47%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42.89%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5429.2873850000005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-1497.3189076286458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0.60077226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0.0376013560653105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0.391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1.6894702233333332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1.213909167768389e-07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22.70450751252087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2.8992765720645517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4.774624373956595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9.315525876460768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30.283806343906512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5.779076238174736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8.597662771285476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11.47746243739566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4.067890929326656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