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B3_B03_15.25_17.37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02:11:22.382000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33.47750777777778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1736.0360734966666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70.59788385330441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24.59048315249763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77.10%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18.20%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0.05%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5317.71037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-799.4026432064467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69.98707205138889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3.875203494701095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1.8747404355555557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6.606968181917856e-08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4.9415367483296215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7.743596881959911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6.531180400890868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8.083240534521158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48.46185968819599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22.46380846325167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