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B3_B04_17.38_19.29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01:51:05.326000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31.127703055555557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1615.3908562836111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5.944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6.418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57.7466072884102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27.973779450205406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Eco mode</a:t>
                      </a:r>
                    </a:p>
                    <a:p>
                      <a:r>
                        <a:t>85.95%</a:t>
                      </a:r>
                    </a:p>
                    <a:p>
                      <a:r>
                        <a:t>Sports mode</a:t>
                      </a:r>
                    </a:p>
                    <a:p>
                      <a:r>
                        <a:t>13.67%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4429.9909450000005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-877.0030285961393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68.13299414972222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4.047046564394381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3.483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3.144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0.33899999999999997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43.0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1.743151371111111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7.264946949700389e-08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7.10488322717622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5.470912951167728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8.798301486199575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14.21656050955414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41.97537154989384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21.117622080679403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