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13/03/2024 06:20:34 to 13/03/2024 08:31:23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02:10:49.318000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35.87846583333333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1843.8959268033334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3.757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39.574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63.440222411896464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29.065092408275692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 mode</a:t>
                      </a:r>
                    </a:p>
                    <a:p>
                      <a:r>
                        <a:t>99.76%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0.01%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2525.98787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849.7216252549923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111.11560017250001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5.683628901379544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3.459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2.838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0.621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2.009194086666666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7.110580564639041e-08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7.828772819071002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7.861772198682665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9.626579020314418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15.158595018413653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41.60429783920062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16.660726778336567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