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13/03/2024 17:51:00 to 13/03/2024 19:36:59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01:45:59.265000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24.745355555555555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1287.1455766961112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12.314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36.943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50.572806378306794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25.4513377617943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98.09%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0.40%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2679.67035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733.300217772749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85.24831516583333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6.2116507273415404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3.173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0.20500000000000007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1.3609945555555556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5.945180739265239e-08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7.071058917197452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12.415406050955415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8.197319532908704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12.145037154989383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38.52673832271763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19.76512738853503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