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14/03/2024 14:28:12 to 14/03/2024 16:50:32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02:22:20.079000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36.233585833333336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1873.8907454497225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66.39231534070763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28.22451266887464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99.60%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2619.571524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794.2084628701438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101.25616235277778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5.1265129673535474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2.029080806666667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6.599924559805707e-08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16.95684017114883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7.846891181723567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4.36866383131818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8.718054145733486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42.63687409253858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17.908951906150822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