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14/03/2024 16:50:32 to 14/03/2024 19:06:36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02:16:03.719000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15.403262222222223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789.978947631111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29.814149386249447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26.496779679901127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99.35%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2518.2951709999998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349.1191028077584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98.09523615722223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11.04583805586703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0.21899999999999986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0.83177616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2.83044142267957e-08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7.102979916378664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13.821688377601083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20.144041375643475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19.373081663726225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28.87594557362786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9.838799332962758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