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15/03/2024 13:05:28 to 15/03/2024 15:08:15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02:02:47.053000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36.38166694444445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1873.7228463200001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39.274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61.849425552444686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30.29491106156181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99.97%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2486.930292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919.4932179323882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93.06660897972222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4.731905020587964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3.377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0.2899999999999996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2.0009916819444444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7.544876106452364e-08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14.594896191231316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4.846856370951165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3.918891140281326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8.240096320441664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45.153143629048834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21.679440871582536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