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15/03/2024 15:09:50 to 15/03/2024 17:23:42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02:13:51.637000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32.621251111111114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1680.2635746130554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57.772901129836455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29.083939732174773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100.00%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2579.872878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757.5389941899812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132.7408764213889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7.321596830369118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0.2879999999999998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1.7941688111111114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6.20570570674439e-08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21.797872489523623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6.395145127608583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4.385362503678995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9.100082689801123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39.35473924682205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17.62273829378705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