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15/03/2024 17:28:12 to 15/03/2024 19:57:47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02:29:35.290000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33.81874416666666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1749.3806594066668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59.6764692133722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29.31441290790489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91.36%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3.47%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5097.477871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706.1864065781566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116.53721974444444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6.245570667743555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1.9953059058333331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6.175505743835757e-08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10.368199540396086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11.34421234733662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15.700121356089753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17.33068243435152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32.172274006558396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11.849002039815124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0.3072632910738723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