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15/03/2024 19:57:47 to 15/03/2024 21:32:42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01:34:55.205000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23.897325833333337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1243.7172890466666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15.451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6.918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40.32880311624646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30.83942971135771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74.78%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16.95%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0.77%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5829.929448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790.0798024647962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59.737750964166665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4.583031184847785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0.29000000000000004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1.338250246666667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6.527413162943454e-08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13.25895453272739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5.9165607702082745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9.901139374098085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25.423765319089362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27.971741799306464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15.115552779512806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2.2249025393611754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0.006461478817118611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