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06:46:51 to 16/03/2024 07:14:58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00:28:06.379000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22.90996555555555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1156.8404710238888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20.561933213585213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56.26126974576337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91.31%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0.89%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6200.638545000001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2478.9438664797617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36.82113403444444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3.0847213212194275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0.2749999999999999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1.2600481055555555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2.075998592255759e-07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6.455366922234392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4.990416210295728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2.4370208105147864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5.894030668127054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8.467962760131435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9.166210295728368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28.682913472070098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22.590361445783135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7.8381708652793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3.313253012048193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