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19:29:00 to 16/03/2024 21:03:33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01:34:32.976000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34.377095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1756.620552649722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36.705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49.8105195649899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35.26605560413367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73.62%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24.61%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5607.9944350000005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1122.6405094157642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120.84187927750001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6.436447261075438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0.4630000000000001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1.9251173199999998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9.427976218461054e-08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19.504607387571866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5.0051193195242965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9.523903284240372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10.153973379538474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17.8053870993148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18.47680554461684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10.957312751043553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8.080648972198157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