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16/03/2024 21:08:00 to 16/03/2024 21:53:23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00:45:23.822000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24.465375833333333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1250.0162020605558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36.675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32.82412434023585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38.0822406442168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67.39%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22.33%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7.49%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6199.859715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1659.3135425582598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118.00132053805554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8.625717038617072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1.3700610466666667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1.397622155574598e-07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3.4909723372536026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4.203246645684943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4.749875766108994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11.574457512009277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13.309590856385622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19.678648335265862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27.8159681961239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12.820937551764121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2.198939870796753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