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07:17:03 to 16/03/2024 08:09:21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00:52:17.878000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27.160454166666664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1375.485278356111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32.46805130762464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42.36426958069696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91.83%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0.38%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0.19%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6189.91818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1587.098398103205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60.45212410055556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4.209941463822262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0.31800000000000006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1.4938249791666665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1.3227650082940765e-07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25.042427533772315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6.4116489036725275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3.899938904351368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5.525761998506551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7.487611160138484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9.951802321634649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13.953567307039577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22.082682777815492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5.1625823094155185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0.4005159188106714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