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08:23:00 to 16/03/2024 08:50:59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00:27:59.926000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18.69706722222222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938.626209488611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30.513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22.30434076370542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42.082669890696074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91.70%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3.84%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2.44%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6013.011549999999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2014.939984590936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67.24093675638889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6.684872550754426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0.3400000000000003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1.2153093694444441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2.0106369026610484e-07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5.144018976618096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3.632666892578787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4.933920704845815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6.899356150457472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9.915282954930532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15.560826838359878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24.967807522873603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25.855642155201625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2.893934259573026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