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08:52:33 to 16/03/2024 09:26:59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00:34:26.007000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20.153950833333333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1016.3960292424999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22.559299708294215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45.054414028145075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90.60%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7.15%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0.78%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5998.413312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1781.4146569001946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45.205096757777774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4.258199774909239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0.28000000000000025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1.3100068041666666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1.7613300045265497e-07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22.85358322951086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4.560966361518878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4.7072206272682955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6.852283191593088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7.832728454579925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9.31152158604626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15.892963544770055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20.35642706245599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7.486051676507231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