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16/03/2024 09:58:39 to 16/03/2024 11:20:34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01:21:54.190000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29.455850555555557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1503.8460579047223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10.533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38.590671604150835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38.96916004288891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86.78%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8.61%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0.43%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6231.1183200000005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1107.5789297170622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109.26179449916667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6.773371931476394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0.41500000000000004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1.6495276311111111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9.324422461397771e-08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32.440353428999416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6.306580118533313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6.026528884354037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7.394220958252827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11.310596357163016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15.43972385645746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10.346699086034345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7.370340620454595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2.948136248181838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0.30393157197750903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