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11:34:03 to 16/03/2024 12:38:59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01:04:56.349000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15.997390277777779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821.664071705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15.811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20.99208139635045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39.14161993711826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77.29%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10.88%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2.10%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6406.913267999999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762.958642800619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49.64198123222222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5.697421826105336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0.4229999999999996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0.8798564652777778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6.273218010479251e-08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46.3241555492478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12.736304286119784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4.7942094805563436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6.031791087141641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5.9352824297473745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8.887311950042577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10.749361339767244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3.5906897530513766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0.8401930173147885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0.03406187908032926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