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16/03/2024 13:16:00 to 16/03/2024 15:27:42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02:11:42.277000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36.65912472222222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1891.478136853611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62.29238410408681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30.364516691046298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93.71%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2550.02411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865.8852101567903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91.209738175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4.600307457556011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2.016251859722222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7.08769882351241e-08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23.011523024470243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2.6987757685612763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2.516076129644815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7.3094241364924555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41.820954353861865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20.95147670219959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