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16/03/2024 15:29:02 to 16/03/2024 17:18:25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01:49:22.906000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32.03086694444445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1657.7859458519447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5.704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36.397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51.851444910417186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31.97183701854542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100.00%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2567.243028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916.6071886141915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98.88805571750001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5.629277579627844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0.30500000000000016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1.7616976819444445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7.457489594739258e-08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14.40020170367569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3.2974949123849657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4.885911358438237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11.223368811569147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42.8332162731644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21.735371981198337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