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17/03/2024 07:51:27 to 17/03/2024 10:01:09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02:09:42.125000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34.05309361111111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1757.4205689005557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75.28762263712073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23.34275552000304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2495.5198189999996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818.5682556659335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22.335885170555557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1.2549967226955827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0.31300000000000017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1.906973242222222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6.806923535160277e-08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11.700914829129939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2.1675054917554153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1.2554569974696217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1.8282679420515529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46.732753107360345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33.53585629674944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