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17/03/2024 10:08:53 to 17/03/2024 11:37:40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01:28:46.836000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27.778490833333333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1440.3575297183334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11.204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39.344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55.64894226783255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25.882927348125374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98.97%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2483.062401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978.3560579218869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27.064832464722222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1.844379175499166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0.23699999999999966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1.5278169958333332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7.96833664952504e-08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4.378044683352932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2.0136905761800774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1.7974130690408197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2.381152360154544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50.21837728876197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36.09524609440618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