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Battery_6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17/03/2024 12:58:51 to 17/03/2024 13:34:29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Byte Beam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00:35:38.047000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19.64129972222222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(Wh)- Calculated_UsingFormala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1008.4635403447222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16.132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36.217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28.388332723918236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35.52387349240323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51.0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 mode</a:t>
                      </a:r>
                    </a:p>
                    <a:p>
                      <a:r>
                        <a:t>100.00%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6056.326136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1711.67786197124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39.05386690444444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3.7282308278773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3.325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3.063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0.262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59.0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charged(kWh)- Calculated_BatteryData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1.0802714847222221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1.4035332667111294e-07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0.1583920476268502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3.3371565896553608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3.2661532579605654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5.276093724397837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8.067070839477852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21.03337156589655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51.70681085804796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4.735376044568245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1.6986181659293245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0.5898738325413732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